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697" r:id="rId2"/>
  </p:sldMasterIdLst>
  <p:notesMasterIdLst>
    <p:notesMasterId r:id="rId21"/>
  </p:notesMasterIdLst>
  <p:sldIdLst>
    <p:sldId id="278" r:id="rId3"/>
    <p:sldId id="257" r:id="rId4"/>
    <p:sldId id="268" r:id="rId5"/>
    <p:sldId id="269" r:id="rId6"/>
    <p:sldId id="270" r:id="rId7"/>
    <p:sldId id="289" r:id="rId8"/>
    <p:sldId id="272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6511"/>
    <a:srgbClr val="EA7B16"/>
    <a:srgbClr val="F22F0E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3" autoAdjust="0"/>
    <p:restoredTop sz="87634" autoAdjust="0"/>
  </p:normalViewPr>
  <p:slideViewPr>
    <p:cSldViewPr snapToGrid="0">
      <p:cViewPr varScale="1">
        <p:scale>
          <a:sx n="162" d="100"/>
          <a:sy n="162" d="100"/>
        </p:scale>
        <p:origin x="91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3DF688-665F-4984-B1F0-414937702304}" type="datetimeFigureOut">
              <a:rPr lang="en-AU" smtClean="0"/>
              <a:t>11/12/23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EAD2F8-AAC7-440D-939E-DC19E6F366FA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1730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may replace this with your title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93576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554510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9065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28424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76857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77259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10931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70780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47021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23532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is your intro slide. Replace the template details with yours. Fill in your details. It does not </a:t>
            </a:r>
            <a:r>
              <a:rPr lang="en-AU" dirty="0" err="1"/>
              <a:t>autoadvance</a:t>
            </a:r>
            <a:r>
              <a:rPr lang="en-AU" dirty="0"/>
              <a:t>. The presentation starts after this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196716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92516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494735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79151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8100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75566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0528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You have 20 slides, 15 seconds per slide, auto-advancing. I recommend you put a picture on each slide. Words/title are optional. The timing is already applied, don’t mess with that. Normally you have time to speak 1-2 sentences per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EAD2F8-AAC7-440D-939E-DC19E6F366FA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66671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414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98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6355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12/11/2023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282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9813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496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544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0639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019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488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744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71967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572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0537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946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23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76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86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170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083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454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12/11/2023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26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12/11/2023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288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85" r:id="rId5"/>
    <p:sldLayoutId id="2147483686" r:id="rId6"/>
    <p:sldLayoutId id="2147483691" r:id="rId7"/>
    <p:sldLayoutId id="2147483687" r:id="rId8"/>
    <p:sldLayoutId id="2147483688" r:id="rId9"/>
    <p:sldLayoutId id="2147483689" r:id="rId10"/>
    <p:sldLayoutId id="214748369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12/11/2023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182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0">
            <a:extLst>
              <a:ext uri="{FF2B5EF4-FFF2-40B4-BE49-F238E27FC236}">
                <a16:creationId xmlns:a16="http://schemas.microsoft.com/office/drawing/2014/main" id="{0247FD0E-C93A-490E-9994-C79DC8977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D5B501CA-5B04-1F03-71F4-A527727839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25"/>
          <a:stretch/>
        </p:blipFill>
        <p:spPr>
          <a:xfrm>
            <a:off x="0" y="10"/>
            <a:ext cx="12188952" cy="6857990"/>
          </a:xfrm>
          <a:prstGeom prst="rect">
            <a:avLst/>
          </a:prstGeom>
        </p:spPr>
      </p:pic>
      <p:sp>
        <p:nvSpPr>
          <p:cNvPr id="29" name="Rectangle 22">
            <a:extLst>
              <a:ext uri="{FF2B5EF4-FFF2-40B4-BE49-F238E27FC236}">
                <a16:creationId xmlns:a16="http://schemas.microsoft.com/office/drawing/2014/main" id="{1CDD2F19-0AAB-46D2-A7D4-9BD8F7E4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78792" y="-578805"/>
            <a:ext cx="6858003" cy="8015586"/>
          </a:xfrm>
          <a:prstGeom prst="rect">
            <a:avLst/>
          </a:prstGeom>
          <a:gradFill flip="none" rotWithShape="1">
            <a:gsLst>
              <a:gs pos="48000">
                <a:sysClr val="windowText" lastClr="000000">
                  <a:alpha val="30000"/>
                </a:sysClr>
              </a:gs>
              <a:gs pos="85000">
                <a:sysClr val="windowText" lastClr="000000">
                  <a:alpha val="51000"/>
                </a:sysClr>
              </a:gs>
              <a:gs pos="0">
                <a:sysClr val="windowText" lastClr="000000">
                  <a:alpha val="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j-ea"/>
              <a:cs typeface="+mj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43816D-1402-67CD-D8F0-FCD9CF4C8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9516" y="1024890"/>
            <a:ext cx="4650160" cy="3450844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rgbClr val="FFFFFF"/>
                </a:solidFill>
              </a:rPr>
              <a:t>Rust Lightning Talks</a:t>
            </a:r>
            <a:endParaRPr lang="en-AU" b="1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DC2F8E-34DA-45FD-729C-7FCEADD2D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9516" y="4397878"/>
            <a:ext cx="4959807" cy="1268984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rgbClr val="FFFFFF"/>
                </a:solidFill>
              </a:rPr>
              <a:t>Rust User Group Perth</a:t>
            </a:r>
          </a:p>
        </p:txBody>
      </p:sp>
      <p:sp>
        <p:nvSpPr>
          <p:cNvPr id="30" name="Rectangle 24">
            <a:extLst>
              <a:ext uri="{FF2B5EF4-FFF2-40B4-BE49-F238E27FC236}">
                <a16:creationId xmlns:a16="http://schemas.microsoft.com/office/drawing/2014/main" id="{AD77B2DF-AF44-4996-BBFD-5DF9162BE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F6BECB9-A7FC-400F-8502-97A13BB87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3764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8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'Shared' data structure </a:t>
            </a:r>
            <a:br>
              <a:rPr lang="en-AU" dirty="0"/>
            </a:br>
            <a:r>
              <a:rPr lang="en-AU" dirty="0"/>
              <a:t>= pub static</a:t>
            </a:r>
            <a:br>
              <a:rPr lang="en-AU" dirty="0"/>
            </a:br>
            <a:endParaRPr lang="en-AU" dirty="0"/>
          </a:p>
          <a:p>
            <a:r>
              <a:rPr lang="en-AU" dirty="0"/>
              <a:t>_var = anonymous</a:t>
            </a:r>
            <a:br>
              <a:rPr lang="en-AU" dirty="0"/>
            </a:br>
            <a:endParaRPr lang="en-AU" dirty="0"/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5246E5-3F63-B964-B9C7-AB8EEB4D54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6" y="123599"/>
            <a:ext cx="5736923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786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9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 err="1"/>
              <a:t>fn</a:t>
            </a:r>
            <a:r>
              <a:rPr lang="en-AU" dirty="0"/>
              <a:t> main() </a:t>
            </a:r>
            <a:r>
              <a:rPr lang="en-AU" dirty="0">
                <a:solidFill>
                  <a:schemeClr val="accent3"/>
                </a:solidFill>
              </a:rPr>
              <a:t>-&gt; !</a:t>
            </a:r>
            <a:r>
              <a:rPr lang="en-AU" dirty="0"/>
              <a:t> {…}</a:t>
            </a:r>
            <a:br>
              <a:rPr lang="en-AU" dirty="0"/>
            </a:br>
            <a:r>
              <a:rPr lang="en-AU" dirty="0"/>
              <a:t>= non-terminating main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5246E5-3F63-B964-B9C7-AB8EEB4D54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6" y="123599"/>
            <a:ext cx="5736923" cy="4851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017522-C8D0-16A8-741B-5216E2512F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615" y="199471"/>
            <a:ext cx="10201275" cy="3581400"/>
          </a:xfrm>
          <a:prstGeom prst="rect">
            <a:avLst/>
          </a:prstGeom>
          <a:ln w="1016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418964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10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Working … </a:t>
            </a:r>
          </a:p>
          <a:p>
            <a:r>
              <a:rPr lang="en-AU" dirty="0"/>
              <a:t>Hmmm …</a:t>
            </a:r>
          </a:p>
          <a:p>
            <a:r>
              <a:rPr lang="en-AU" dirty="0"/>
              <a:t>Only counted 13 flashes</a:t>
            </a:r>
          </a:p>
          <a:p>
            <a:r>
              <a:rPr lang="en-AU" dirty="0"/>
              <a:t>🤔</a:t>
            </a:r>
          </a:p>
          <a:p>
            <a:r>
              <a:rPr lang="en-AU" dirty="0" err="1"/>
              <a:t>Ahhh</a:t>
            </a:r>
            <a:r>
              <a:rPr lang="en-AU" dirty="0"/>
              <a:t> … I'll take it.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3B3EDF-9A9F-FC83-F39F-0C75A945E6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5" y="123599"/>
            <a:ext cx="5867157" cy="620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122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11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Fine.</a:t>
            </a:r>
          </a:p>
          <a:p>
            <a:r>
              <a:rPr lang="en-AU" dirty="0"/>
              <a:t>I'll look at the morse code</a:t>
            </a:r>
            <a:br>
              <a:rPr lang="en-AU" dirty="0"/>
            </a:br>
            <a:r>
              <a:rPr lang="en-AU" dirty="0"/>
              <a:t>strings.</a:t>
            </a:r>
          </a:p>
          <a:p>
            <a:r>
              <a:rPr lang="en-AU" dirty="0" err="1"/>
              <a:t>Ummmmm</a:t>
            </a:r>
            <a:r>
              <a:rPr lang="en-AU" dirty="0"/>
              <a:t> … 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148B12-84CE-0168-E125-C978BC5FB1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5" y="123599"/>
            <a:ext cx="5029241" cy="582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452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12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 err="1"/>
              <a:t>Grrrrrr</a:t>
            </a:r>
            <a:r>
              <a:rPr lang="en-AU" dirty="0"/>
              <a:t>.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148B12-84CE-0168-E125-C978BC5FB1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5" y="123599"/>
            <a:ext cx="5029241" cy="58227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2233628-6CD6-7024-3413-8C13EE4DA6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1479" y="628650"/>
            <a:ext cx="954405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677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13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 err="1"/>
              <a:t>Grrrrrr</a:t>
            </a:r>
            <a:r>
              <a:rPr lang="en-AU" dirty="0"/>
              <a:t>.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148B12-84CE-0168-E125-C978BC5FB1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5" y="123599"/>
            <a:ext cx="5029241" cy="58227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CBBEFBF-DD46-4C6E-F36E-2F3D3D8F51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5873" y="1203270"/>
            <a:ext cx="9479046" cy="107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55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14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You idiot.  😐 😖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148B12-84CE-0168-E125-C978BC5FB1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5" y="123599"/>
            <a:ext cx="5029241" cy="58227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16F9AF-42D2-C953-BAE9-42A88C059B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69803" y="1203270"/>
            <a:ext cx="7308707" cy="197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03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15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*Cough* … </a:t>
            </a:r>
            <a:br>
              <a:rPr lang="en-AU" dirty="0"/>
            </a:br>
            <a:br>
              <a:rPr lang="en-AU" dirty="0"/>
            </a:br>
            <a:r>
              <a:rPr lang="en-AU" dirty="0"/>
              <a:t>"HELLO WORLD"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3B3EDF-9A9F-FC83-F39F-0C75A945E6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5" y="123599"/>
            <a:ext cx="5867157" cy="620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021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16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THANK </a:t>
            </a:r>
            <a:r>
              <a:rPr lang="en-AU"/>
              <a:t>YOU ALL 😺</a:t>
            </a:r>
            <a:br>
              <a:rPr lang="en-AU" dirty="0"/>
            </a:br>
            <a:br>
              <a:rPr lang="en-AU" dirty="0"/>
            </a:br>
            <a:r>
              <a:rPr lang="en-AU" dirty="0"/>
              <a:t>For your time …</a:t>
            </a:r>
            <a:br>
              <a:rPr lang="en-AU" dirty="0"/>
            </a:br>
            <a:r>
              <a:rPr lang="en-AU" dirty="0"/>
              <a:t>and for the motivation</a:t>
            </a:r>
            <a:br>
              <a:rPr lang="en-AU" dirty="0"/>
            </a:br>
            <a:r>
              <a:rPr lang="en-AU" dirty="0"/>
              <a:t>to experiment with it.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C3B3EDF-9A9F-FC83-F39F-0C75A945E6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5" y="123599"/>
            <a:ext cx="5867157" cy="620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559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58ABA1-9AF8-68D0-B3CD-C15066F26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4955" y="1143000"/>
            <a:ext cx="3285045" cy="4572000"/>
          </a:xfrm>
        </p:spPr>
        <p:txBody>
          <a:bodyPr anchor="ctr">
            <a:normAutofit/>
          </a:bodyPr>
          <a:lstStyle/>
          <a:p>
            <a:r>
              <a:rPr lang="en-AU" sz="3500" dirty="0">
                <a:solidFill>
                  <a:srgbClr val="FFFF00"/>
                </a:solidFill>
              </a:rPr>
              <a:t>Paul McGee</a:t>
            </a:r>
            <a:br>
              <a:rPr lang="en-AU" sz="3500" dirty="0"/>
            </a:br>
            <a:r>
              <a:rPr lang="en-AU" sz="2400" dirty="0">
                <a:solidFill>
                  <a:srgbClr val="C16511"/>
                </a:solidFill>
              </a:rPr>
              <a:t>Manager and Dogsbody</a:t>
            </a:r>
            <a:br>
              <a:rPr lang="en-AU" sz="3500" dirty="0">
                <a:solidFill>
                  <a:srgbClr val="C16511"/>
                </a:solidFill>
              </a:rPr>
            </a:br>
            <a:r>
              <a:rPr lang="en-AU" sz="2400" dirty="0">
                <a:solidFill>
                  <a:srgbClr val="C16511"/>
                </a:solidFill>
              </a:rPr>
              <a:t>McGee Newsagents</a:t>
            </a:r>
            <a:br>
              <a:rPr lang="en-AU" sz="2400" dirty="0">
                <a:solidFill>
                  <a:srgbClr val="FFC000"/>
                </a:solidFill>
              </a:rPr>
            </a:br>
            <a:r>
              <a:rPr lang="en-AU" sz="2400" dirty="0">
                <a:solidFill>
                  <a:srgbClr val="FFC000"/>
                </a:solidFill>
              </a:rPr>
              <a:t>{</a:t>
            </a:r>
            <a:r>
              <a:rPr lang="en-AU" sz="2400" dirty="0" err="1">
                <a:solidFill>
                  <a:srgbClr val="FFC000"/>
                </a:solidFill>
              </a:rPr>
              <a:t>linkedin</a:t>
            </a:r>
            <a:r>
              <a:rPr lang="en-AU" sz="2400" dirty="0">
                <a:solidFill>
                  <a:srgbClr val="FFC000"/>
                </a:solidFill>
              </a:rPr>
              <a:t>}/</a:t>
            </a:r>
            <a:br>
              <a:rPr lang="en-AU" sz="2400" dirty="0">
                <a:solidFill>
                  <a:srgbClr val="FFC000"/>
                </a:solidFill>
              </a:rPr>
            </a:br>
            <a:r>
              <a:rPr lang="en-AU" sz="2400" dirty="0" err="1">
                <a:solidFill>
                  <a:srgbClr val="FFC000"/>
                </a:solidFill>
              </a:rPr>
              <a:t>paul</a:t>
            </a:r>
            <a:r>
              <a:rPr lang="en-AU" sz="2400" dirty="0">
                <a:solidFill>
                  <a:srgbClr val="FFC000"/>
                </a:solidFill>
              </a:rPr>
              <a:t>-</a:t>
            </a:r>
            <a:r>
              <a:rPr lang="en-AU" sz="2400" dirty="0" err="1">
                <a:solidFill>
                  <a:srgbClr val="FFC000"/>
                </a:solidFill>
              </a:rPr>
              <a:t>mcgee</a:t>
            </a:r>
            <a:r>
              <a:rPr lang="en-AU" sz="2400" dirty="0">
                <a:solidFill>
                  <a:srgbClr val="FFC000"/>
                </a:solidFill>
              </a:rPr>
              <a:t>-functional</a:t>
            </a:r>
            <a:br>
              <a:rPr lang="en-AU" sz="3500" dirty="0">
                <a:solidFill>
                  <a:srgbClr val="FFFF00"/>
                </a:solidFill>
              </a:rPr>
            </a:br>
            <a:r>
              <a:rPr lang="en-AU" sz="2000" dirty="0">
                <a:solidFill>
                  <a:srgbClr val="FFFF99"/>
                </a:solidFill>
              </a:rPr>
              <a:t>paul.mcgee.8@bigpond.com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C03C1F1-33AC-4C16-AD56-DD6382C36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203808" y="-1"/>
            <a:ext cx="548640" cy="68580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66E751B-0173-4DAE-BDFD-D5855E48F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24F58DB-B3B0-4265-8312-823370262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CC05931D-854B-B6AC-F6EB-6582D37F4E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5200" y="1850572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01B2335-F517-097D-C8DC-CDB557B3A3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83991" y="5956341"/>
            <a:ext cx="660317" cy="660317"/>
          </a:xfrm>
          <a:prstGeom prst="rect">
            <a:avLst/>
          </a:prstGeom>
        </p:spPr>
      </p:pic>
      <p:pic>
        <p:nvPicPr>
          <p:cNvPr id="15" name="Picture 14" descr="A person lying on his back with a dog&#10;&#10;Description automatically generated">
            <a:extLst>
              <a:ext uri="{FF2B5EF4-FFF2-40B4-BE49-F238E27FC236}">
                <a16:creationId xmlns:a16="http://schemas.microsoft.com/office/drawing/2014/main" id="{500A54E8-6ED4-03B7-9A98-31129C7ED5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534" y="1649248"/>
            <a:ext cx="4886969" cy="366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044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1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Googled 'Rust Arduino'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CC97D55-A663-D94A-0718-F0B2CEBD25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406C392-8DE2-451D-89BE-EB7A64849A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8068" y="127937"/>
            <a:ext cx="6265333" cy="519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8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2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Follow instructions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0D0A56A-2CA4-334E-F85A-0FF1E8D64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90999" y="5982467"/>
            <a:ext cx="660317" cy="6603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90ABB8-2AC7-6FD8-3906-33A7E64EA7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4012" y="112439"/>
            <a:ext cx="5495202" cy="623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351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3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VS Code + rust-</a:t>
            </a:r>
            <a:r>
              <a:rPr lang="en-AU" dirty="0" err="1"/>
              <a:t>analyzer</a:t>
            </a:r>
            <a:r>
              <a:rPr lang="en-AU" dirty="0"/>
              <a:t> + </a:t>
            </a:r>
            <a:r>
              <a:rPr lang="en-AU" dirty="0" err="1"/>
              <a:t>clippy</a:t>
            </a:r>
            <a:endParaRPr lang="en-AU" dirty="0"/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E34B8D2-D8B7-D71E-5456-1D3B9489A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3B4012-F278-58F4-3F2A-EFF40CCB47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4611" y="124811"/>
            <a:ext cx="6333425" cy="4361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54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4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VS Code + rust-</a:t>
            </a:r>
            <a:r>
              <a:rPr lang="en-AU" dirty="0" err="1"/>
              <a:t>analyzer</a:t>
            </a:r>
            <a:r>
              <a:rPr lang="en-AU" dirty="0"/>
              <a:t> + </a:t>
            </a:r>
            <a:r>
              <a:rPr lang="en-AU" dirty="0" err="1"/>
              <a:t>clippy</a:t>
            </a:r>
            <a:endParaRPr lang="en-AU" dirty="0"/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E34B8D2-D8B7-D71E-5456-1D3B9489A5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616D5FF-15B8-27EF-C205-DEB72E41F1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4611" y="124811"/>
            <a:ext cx="7408343" cy="376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254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5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Starting point. It works!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1B0B077-4E5E-82C2-0ED4-70517A153B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6" y="123599"/>
            <a:ext cx="5856648" cy="673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1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6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No std. Ergo Tuples !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5041996-F41C-537E-A26D-C1D71E4B0B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6" y="123599"/>
            <a:ext cx="6224195" cy="4902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67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B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25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01FEC-1E7B-6AFF-A5C8-8EE49C231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50" y="5327650"/>
            <a:ext cx="10699750" cy="1149350"/>
          </a:xfrm>
        </p:spPr>
        <p:txBody>
          <a:bodyPr anchor="ctr">
            <a:normAutofit/>
          </a:bodyPr>
          <a:lstStyle/>
          <a:p>
            <a:r>
              <a:rPr lang="en-AU" dirty="0"/>
              <a:t>7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6C84AD27-2237-F676-82EC-0B8737AD2D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279400"/>
            <a:ext cx="10699750" cy="4851400"/>
          </a:xfrm>
        </p:spPr>
        <p:txBody>
          <a:bodyPr anchor="b">
            <a:normAutofit/>
          </a:bodyPr>
          <a:lstStyle/>
          <a:p>
            <a:r>
              <a:rPr lang="en-AU" dirty="0"/>
              <a:t>Pascal syntax! 😃🔥🎉</a:t>
            </a:r>
          </a:p>
        </p:txBody>
      </p:sp>
      <p:grpSp>
        <p:nvGrpSpPr>
          <p:cNvPr id="36" name="Group 27">
            <a:extLst>
              <a:ext uri="{FF2B5EF4-FFF2-40B4-BE49-F238E27FC236}">
                <a16:creationId xmlns:a16="http://schemas.microsoft.com/office/drawing/2014/main" id="{C34A1D01-C18F-4657-BDAE-89FE355E5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37" name="Freeform: Shape 28">
              <a:extLst>
                <a:ext uri="{FF2B5EF4-FFF2-40B4-BE49-F238E27FC236}">
                  <a16:creationId xmlns:a16="http://schemas.microsoft.com/office/drawing/2014/main" id="{007616EA-DBB8-4D00-85D9-7DF86696E5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848B5A-6A10-4545-9A0D-BF3F95BCFC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4228DEA-B603-487D-7B06-B5B2F2CC26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945" y="6119646"/>
            <a:ext cx="658425" cy="658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5246E5-3F63-B964-B9C7-AB8EEB4D54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726" y="123599"/>
            <a:ext cx="5736923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96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theme/theme1.xml><?xml version="1.0" encoding="utf-8"?>
<a:theme xmlns:a="http://schemas.openxmlformats.org/drawingml/2006/main" name="TornVTI">
  <a:themeElements>
    <a:clrScheme name="AnalogousFromDarkSeedLeftStep">
      <a:dk1>
        <a:srgbClr val="000000"/>
      </a:dk1>
      <a:lt1>
        <a:srgbClr val="FFFFFF"/>
      </a:lt1>
      <a:dk2>
        <a:srgbClr val="1A252F"/>
      </a:dk2>
      <a:lt2>
        <a:srgbClr val="F0F3F1"/>
      </a:lt2>
      <a:accent1>
        <a:srgbClr val="C34DB1"/>
      </a:accent1>
      <a:accent2>
        <a:srgbClr val="923BB1"/>
      </a:accent2>
      <a:accent3>
        <a:srgbClr val="734DC3"/>
      </a:accent3>
      <a:accent4>
        <a:srgbClr val="3E49B3"/>
      </a:accent4>
      <a:accent5>
        <a:srgbClr val="4D89C3"/>
      </a:accent5>
      <a:accent6>
        <a:srgbClr val="3BA9B1"/>
      </a:accent6>
      <a:hlink>
        <a:srgbClr val="3F6BBF"/>
      </a:hlink>
      <a:folHlink>
        <a:srgbClr val="7F7F7F"/>
      </a:folHlink>
    </a:clrScheme>
    <a:fontScheme name="Torn">
      <a:majorFont>
        <a:latin typeface="Impact"/>
        <a:ea typeface=""/>
        <a:cs typeface=""/>
      </a:majorFont>
      <a:minorFont>
        <a:latin typeface="Arial Nova C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ppt/theme/theme2.xml><?xml version="1.0" encoding="utf-8"?>
<a:theme xmlns:a="http://schemas.openxmlformats.org/drawingml/2006/main" name="InterweaveVTI">
  <a:themeElements>
    <a:clrScheme name="Interweave-R1">
      <a:dk1>
        <a:srgbClr val="000000"/>
      </a:dk1>
      <a:lt1>
        <a:srgbClr val="FFFFFF"/>
      </a:lt1>
      <a:dk2>
        <a:srgbClr val="292C2D"/>
      </a:dk2>
      <a:lt2>
        <a:srgbClr val="DDDEDD"/>
      </a:lt2>
      <a:accent1>
        <a:srgbClr val="0BA5E8"/>
      </a:accent1>
      <a:accent2>
        <a:srgbClr val="5066E1"/>
      </a:accent2>
      <a:accent3>
        <a:srgbClr val="894EC0"/>
      </a:accent3>
      <a:accent4>
        <a:srgbClr val="E54196"/>
      </a:accent4>
      <a:accent5>
        <a:srgbClr val="BE4449"/>
      </a:accent5>
      <a:accent6>
        <a:srgbClr val="F55822"/>
      </a:accent6>
      <a:hlink>
        <a:srgbClr val="C22DD8"/>
      </a:hlink>
      <a:folHlink>
        <a:srgbClr val="737F82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1013</Words>
  <Application>Microsoft Office PowerPoint</Application>
  <PresentationFormat>Widescreen</PresentationFormat>
  <Paragraphs>78</Paragraphs>
  <Slides>18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</vt:lpstr>
      <vt:lpstr>Arial Nova Cond</vt:lpstr>
      <vt:lpstr>Calibri</vt:lpstr>
      <vt:lpstr>Century Gothic</vt:lpstr>
      <vt:lpstr>Impact</vt:lpstr>
      <vt:lpstr>Neue Haas Grotesk Text Pro</vt:lpstr>
      <vt:lpstr>TornVTI</vt:lpstr>
      <vt:lpstr>InterweaveVTI</vt:lpstr>
      <vt:lpstr>Rust Lightning Talks</vt:lpstr>
      <vt:lpstr>Paul McGee Manager and Dogsbody McGee Newsagents {linkedin}/ paul-mcgee-functional paul.mcgee.8@bigpond.com</vt:lpstr>
      <vt:lpstr>1</vt:lpstr>
      <vt:lpstr>2</vt:lpstr>
      <vt:lpstr>3</vt:lpstr>
      <vt:lpstr>4</vt:lpstr>
      <vt:lpstr>5</vt:lpstr>
      <vt:lpstr>6</vt:lpstr>
      <vt:lpstr>7</vt:lpstr>
      <vt:lpstr>8</vt:lpstr>
      <vt:lpstr>9</vt:lpstr>
      <vt:lpstr>10</vt:lpstr>
      <vt:lpstr>11</vt:lpstr>
      <vt:lpstr>12</vt:lpstr>
      <vt:lpstr>13</vt:lpstr>
      <vt:lpstr>14</vt:lpstr>
      <vt:lpstr>15</vt:lpstr>
      <vt:lpstr>16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Lightning Talks @Microsoft</dc:title>
  <dc:creator>Michelle Sandford (SHE/HER)</dc:creator>
  <cp:lastModifiedBy>Paul McGee</cp:lastModifiedBy>
  <cp:revision>8</cp:revision>
  <dcterms:created xsi:type="dcterms:W3CDTF">2022-11-24T01:45:33Z</dcterms:created>
  <dcterms:modified xsi:type="dcterms:W3CDTF">2023-12-11T08:41:29Z</dcterms:modified>
</cp:coreProperties>
</file>

<file path=docProps/thumbnail.jpeg>
</file>